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6764-E8FF-4636-B193-8B9BF6CDE513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8D74F-D913-478A-84D0-E7F1851FEC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8D74F-D913-478A-84D0-E7F1851FEC7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FC5C-5B7F-40BB-B3AB-747D29AA3CEC}" type="datetimeFigureOut">
              <a:rPr lang="pl-PL" smtClean="0"/>
              <a:pPr/>
              <a:t>2011-06-19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F84A-5880-4628-9D86-383DC5931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252536" y="2132856"/>
            <a:ext cx="9982789" cy="144655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GÓRA GROSZA</a:t>
            </a:r>
            <a:endParaRPr lang="pl-PL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pety.joe.pl/tapeta/zrobione-przez-czlowieka/pieniadze/garsc-zlotych-mo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144683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124744"/>
            <a:ext cx="7344816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Jest juz chyba tradycją, że co roku w szkołach organizowana jest zbiórka ,,Góra grosza". I jak co roku postanowiliśmy </a:t>
            </a:r>
            <a:r>
              <a:rPr lang="pl-PL" sz="28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wziąść</a:t>
            </a:r>
            <a:r>
              <a:rPr lang="pl-PL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w niej udział. Bo naprawdę wystarczy jeden mały gest, by zrobić dobry uczynek, by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uszczęśliwić </a:t>
            </a:r>
            <a:r>
              <a:rPr lang="pl-PL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drugą osobę. A w takich zbiórkach liczy sie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każda </a:t>
            </a:r>
            <a:r>
              <a:rPr lang="pl-PL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moneta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69269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Góra Grosza </a:t>
            </a:r>
            <a:r>
              <a:rPr lang="pl-PL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 Celem </a:t>
            </a:r>
            <a:r>
              <a:rPr lang="pl-PL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akcji Góra Grosza, organizowanej przez Towarzystwo Nasz Dom w szkołach i przedszkolach w całej Polsce, jest zebranie funduszy na pomoc dzieciom wychowującym się poza własną rodziną.</a:t>
            </a:r>
            <a:br>
              <a:rPr lang="pl-PL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Pieniądze są przeznaczane na tworzenie i dofinansowanie domów dla dzieci, rodzinnych domów dziecka, pogotowi rodzinnych, kwalifikowanych rodzin zastępczych oraz dla najbardziej potrzebujących domów dziecka, które realizują prorodzinne programy wychowawcze.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3000" contras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1052736"/>
            <a:ext cx="742979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Udział w Projekcie wzięli:</a:t>
            </a:r>
          </a:p>
          <a:p>
            <a:pPr algn="ctr">
              <a:buFontTx/>
              <a:buChar char="-"/>
            </a:pP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Daria Kostka</a:t>
            </a:r>
          </a:p>
          <a:p>
            <a:pPr algn="ctr">
              <a:buFontTx/>
              <a:buChar char="-"/>
            </a:pP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Patryk Wolny</a:t>
            </a:r>
          </a:p>
          <a:p>
            <a:pPr algn="ctr">
              <a:buFontTx/>
              <a:buChar char="-"/>
            </a:pPr>
            <a:r>
              <a:rPr lang="pl-PL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Ania Wolny</a:t>
            </a:r>
          </a:p>
          <a:p>
            <a:pPr algn="ctr">
              <a:buFontTx/>
              <a:buChar char="-"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Ewa Kampka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104</Words>
  <Application>Microsoft Office PowerPoint</Application>
  <PresentationFormat>Pokaz na ekranie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ComputerHelper</dc:creator>
  <cp:lastModifiedBy>ComputerHelper</cp:lastModifiedBy>
  <cp:revision>4</cp:revision>
  <dcterms:created xsi:type="dcterms:W3CDTF">2011-06-19T10:28:34Z</dcterms:created>
  <dcterms:modified xsi:type="dcterms:W3CDTF">2011-06-19T11:15:11Z</dcterms:modified>
</cp:coreProperties>
</file>